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68" r:id="rId3"/>
    <p:sldId id="269" r:id="rId4"/>
    <p:sldId id="266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1" r:id="rId13"/>
    <p:sldId id="279" r:id="rId14"/>
    <p:sldId id="280" r:id="rId15"/>
    <p:sldId id="263" r:id="rId16"/>
    <p:sldId id="265" r:id="rId17"/>
    <p:sldId id="278" r:id="rId18"/>
    <p:sldId id="281" r:id="rId19"/>
    <p:sldId id="286" r:id="rId20"/>
    <p:sldId id="28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滕 敏钰" initials="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7929B-A3A2-4384-AF11-4189C310C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03689-164A-4308-AB05-9E5006CDC3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2951-235C-4AD5-945C-0A55A6F706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744EB-F578-4B26-8B36-1AB6A81A57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947" y="0"/>
            <a:ext cx="14343531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30409" y="1232452"/>
            <a:ext cx="2461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</a:rPr>
              <a:t>登陆界面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8313" y="2842591"/>
            <a:ext cx="5536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3</a:t>
            </a:r>
            <a:endParaRPr lang="zh-CN" altLang="en-US" sz="8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购物车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316935" y="6271592"/>
            <a:ext cx="9114182" cy="407504"/>
            <a:chOff x="1316936" y="6370983"/>
            <a:chExt cx="9457081" cy="407504"/>
          </a:xfrm>
        </p:grpSpPr>
        <p:sp>
          <p:nvSpPr>
            <p:cNvPr id="16" name="矩形 15"/>
            <p:cNvSpPr/>
            <p:nvPr/>
          </p:nvSpPr>
          <p:spPr>
            <a:xfrm>
              <a:off x="9397223" y="6370983"/>
              <a:ext cx="1376794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结算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316936" y="6370983"/>
              <a:ext cx="8080287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 smtClean="0"/>
                <a:t>（浮动）已选商品信息 优惠信息 总价格</a:t>
              </a:r>
              <a:endParaRPr lang="zh-CN" altLang="en-US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319714" y="1079495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319714" y="269351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19714" y="431359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343531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47498" y="2266545"/>
            <a:ext cx="3492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Order 1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307" y="0"/>
            <a:ext cx="1434353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1923" y="3336587"/>
            <a:ext cx="2256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Order 2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869556" y="755374"/>
            <a:ext cx="1401418" cy="1331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19252" y="2256182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用户名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919252" y="2773017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72869" y="3402495"/>
            <a:ext cx="1398105" cy="298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购物车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77243" y="120263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我的</a:t>
            </a:r>
            <a:r>
              <a:rPr lang="zh-CN" altLang="en-US" dirty="0" smtClean="0"/>
              <a:t>订单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152395" y="1691308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350327" y="508000"/>
            <a:ext cx="308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买家 </a:t>
            </a:r>
            <a:r>
              <a:rPr lang="en-US" altLang="zh-CN" dirty="0" smtClean="0"/>
              <a:t>my account 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2141882" y="3221932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141882" y="4752556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84157" cy="6966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21297" y="1202635"/>
            <a:ext cx="554603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/>
              <a:t>catalog1</a:t>
            </a:r>
            <a:endParaRPr lang="zh-CN" altLang="en-US" sz="8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4461" cy="69381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8660" y="964096"/>
            <a:ext cx="5496339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/>
              <a:t>catalog2</a:t>
            </a:r>
            <a:endParaRPr lang="zh-CN" altLang="en-US" sz="8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869556" y="755374"/>
            <a:ext cx="1401418" cy="1331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19252" y="2256182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用户名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77243" y="120263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我的</a:t>
            </a:r>
            <a:r>
              <a:rPr lang="zh-CN" altLang="en-US" dirty="0" smtClean="0"/>
              <a:t>店铺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152395" y="1691308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店铺信息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350327" y="508000"/>
            <a:ext cx="30849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卖家 </a:t>
            </a:r>
            <a:r>
              <a:rPr lang="en-US" altLang="zh-CN" dirty="0" smtClean="0"/>
              <a:t>my account 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2141882" y="3221932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店铺信息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141882" y="4752556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店铺信息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869556" y="755374"/>
            <a:ext cx="1401418" cy="1331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19252" y="2256182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用户名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929505" y="1691005"/>
            <a:ext cx="3703320" cy="147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买家信息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350327" y="508000"/>
            <a:ext cx="30849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admin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929505" y="3221990"/>
            <a:ext cx="3692525" cy="147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ym typeface="+mn-ea"/>
              </a:rPr>
              <a:t>买家</a:t>
            </a:r>
            <a:r>
              <a:rPr lang="zh-CN" altLang="en-US" dirty="0" smtClean="0"/>
              <a:t>信息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947285" y="4752340"/>
            <a:ext cx="3674745" cy="147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ym typeface="+mn-ea"/>
              </a:rPr>
              <a:t>买家</a:t>
            </a:r>
            <a:r>
              <a:rPr lang="zh-CN" altLang="en-US" dirty="0" smtClean="0"/>
              <a:t>信息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65505" y="1691005"/>
            <a:ext cx="3703320" cy="147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/>
              <a:t>卖家信息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65505" y="3221990"/>
            <a:ext cx="3703320" cy="147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卖家信息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65505" y="4752340"/>
            <a:ext cx="3703320" cy="147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卖家信息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002" y="0"/>
            <a:ext cx="1434353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78" y="993913"/>
            <a:ext cx="253447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>
                <a:solidFill>
                  <a:schemeClr val="bg1"/>
                </a:solidFill>
              </a:rPr>
              <a:t>注册界面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>
            <a:fillRect/>
          </a:stretch>
        </p:blipFill>
        <p:spPr>
          <a:xfrm>
            <a:off x="0" y="0"/>
            <a:ext cx="12195313" cy="695490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600" y="1928191"/>
            <a:ext cx="2852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</a:rPr>
              <a:t>首页</a:t>
            </a:r>
            <a:r>
              <a:rPr lang="en-US" altLang="zh-CN" sz="8000" dirty="0" smtClean="0">
                <a:solidFill>
                  <a:schemeClr val="bg1"/>
                </a:solidFill>
              </a:rPr>
              <a:t>1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4461" y="397565"/>
            <a:ext cx="3339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首页</a:t>
            </a:r>
            <a:r>
              <a:rPr lang="en-US" altLang="zh-CN" sz="8000" dirty="0" smtClean="0"/>
              <a:t>2</a:t>
            </a:r>
            <a:endParaRPr lang="zh-CN" altLang="en-US" sz="8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6165" y="834887"/>
            <a:ext cx="3289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首页</a:t>
            </a:r>
            <a:r>
              <a:rPr lang="en-US" altLang="zh-CN" sz="8000" dirty="0"/>
              <a:t>3</a:t>
            </a:r>
            <a:endParaRPr lang="zh-CN" altLang="en-US" sz="8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783" y="1451113"/>
            <a:ext cx="5158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店铺详情</a:t>
            </a:r>
            <a:r>
              <a:rPr lang="en-US" altLang="zh-CN" sz="8000" dirty="0" smtClean="0"/>
              <a:t>1</a:t>
            </a:r>
            <a:endParaRPr lang="zh-CN" altLang="en-US" sz="8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626" y="496957"/>
            <a:ext cx="48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店铺详情</a:t>
            </a:r>
            <a:r>
              <a:rPr lang="en-US" altLang="zh-CN" sz="8000" dirty="0" smtClean="0"/>
              <a:t>2</a:t>
            </a:r>
            <a:endParaRPr lang="zh-CN" altLang="en-US" sz="8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84157" cy="69660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9826" y="884582"/>
            <a:ext cx="54068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1</a:t>
            </a:r>
            <a:endParaRPr lang="zh-CN" altLang="en-US" sz="8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7566" y="4721087"/>
            <a:ext cx="5963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2</a:t>
            </a:r>
            <a:endParaRPr lang="zh-CN" altLang="en-US" sz="8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WPS 演示</Application>
  <PresentationFormat>宽屏</PresentationFormat>
  <Paragraphs>150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等线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Tongji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滕 敏钰</dc:creator>
  <cp:lastModifiedBy>余生不过三万天</cp:lastModifiedBy>
  <cp:revision>36</cp:revision>
  <dcterms:created xsi:type="dcterms:W3CDTF">2018-07-19T01:43:00Z</dcterms:created>
  <dcterms:modified xsi:type="dcterms:W3CDTF">2018-07-22T11:31:31Z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